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95C-E2B9-4C64-9749-4F0C3A9E2FF3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7DC0-6031-4CF3-BAD3-894997D8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95C-E2B9-4C64-9749-4F0C3A9E2FF3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7DC0-6031-4CF3-BAD3-894997D8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95C-E2B9-4C64-9749-4F0C3A9E2FF3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7DC0-6031-4CF3-BAD3-894997D8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95C-E2B9-4C64-9749-4F0C3A9E2FF3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7DC0-6031-4CF3-BAD3-894997D8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95C-E2B9-4C64-9749-4F0C3A9E2FF3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7DC0-6031-4CF3-BAD3-894997D8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95C-E2B9-4C64-9749-4F0C3A9E2FF3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7DC0-6031-4CF3-BAD3-894997D8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95C-E2B9-4C64-9749-4F0C3A9E2FF3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7DC0-6031-4CF3-BAD3-894997D8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95C-E2B9-4C64-9749-4F0C3A9E2FF3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7DC0-6031-4CF3-BAD3-894997D8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95C-E2B9-4C64-9749-4F0C3A9E2FF3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7DC0-6031-4CF3-BAD3-894997D8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95C-E2B9-4C64-9749-4F0C3A9E2FF3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7DC0-6031-4CF3-BAD3-894997D8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95C-E2B9-4C64-9749-4F0C3A9E2FF3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7DC0-6031-4CF3-BAD3-894997D8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0995C-E2B9-4C64-9749-4F0C3A9E2FF3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57DC0-6031-4CF3-BAD3-894997D8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D:\Home\Desktop\ПАДАЮЩИЙ СНЕГ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67" y="0"/>
            <a:ext cx="9525067" cy="7143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412776"/>
            <a:ext cx="72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Проект</a:t>
            </a:r>
          </a:p>
          <a:p>
            <a:pPr algn="ctr"/>
            <a:r>
              <a:rPr lang="ru-RU" sz="6600" b="1" i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Тема: «Зима!»</a:t>
            </a:r>
          </a:p>
          <a:p>
            <a:pPr algn="ctr"/>
            <a:r>
              <a:rPr lang="ru-RU" sz="4400" b="1" i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Первая младшая группа</a:t>
            </a:r>
            <a:endParaRPr lang="ru-RU" sz="4400" b="1" i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Home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18864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Прогулка</a:t>
            </a:r>
            <a:endParaRPr lang="ru-RU" sz="3600" b="1" i="1" dirty="0"/>
          </a:p>
        </p:txBody>
      </p:sp>
      <p:pic>
        <p:nvPicPr>
          <p:cNvPr id="2050" name="Picture 2" descr="F:\жанна - фото\20200129_103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46527">
            <a:off x="-455482" y="1038772"/>
            <a:ext cx="3594019" cy="2021636"/>
          </a:xfrm>
          <a:prstGeom prst="rect">
            <a:avLst/>
          </a:prstGeom>
          <a:noFill/>
        </p:spPr>
      </p:pic>
      <p:pic>
        <p:nvPicPr>
          <p:cNvPr id="2052" name="Picture 4" descr="F:\жанна - фото\20200129_105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60066">
            <a:off x="5732103" y="739244"/>
            <a:ext cx="3551337" cy="2823855"/>
          </a:xfrm>
          <a:prstGeom prst="rect">
            <a:avLst/>
          </a:prstGeom>
          <a:noFill/>
        </p:spPr>
      </p:pic>
      <p:pic>
        <p:nvPicPr>
          <p:cNvPr id="2053" name="Picture 5" descr="F:\жанна - фото\20200129_1054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30295">
            <a:off x="2657333" y="1239687"/>
            <a:ext cx="3332627" cy="2417893"/>
          </a:xfrm>
          <a:prstGeom prst="rect">
            <a:avLst/>
          </a:prstGeom>
          <a:noFill/>
        </p:spPr>
      </p:pic>
      <p:pic>
        <p:nvPicPr>
          <p:cNvPr id="2054" name="Picture 6" descr="F:\жанна - фото\20200129_1102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446229">
            <a:off x="5763437" y="3904090"/>
            <a:ext cx="3245701" cy="2163084"/>
          </a:xfrm>
          <a:prstGeom prst="rect">
            <a:avLst/>
          </a:prstGeom>
          <a:noFill/>
        </p:spPr>
      </p:pic>
      <p:pic>
        <p:nvPicPr>
          <p:cNvPr id="2055" name="Picture 7" descr="F:\жанна - фото\20200129_105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830106"/>
            <a:ext cx="5382922" cy="3027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Home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8661"/>
            <a:ext cx="9144000" cy="76566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-29238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Поможем птицам в зимнюю стужу</a:t>
            </a:r>
            <a:endParaRPr lang="ru-RU" sz="3200" b="1" i="1" dirty="0"/>
          </a:p>
        </p:txBody>
      </p:sp>
      <p:pic>
        <p:nvPicPr>
          <p:cNvPr id="3074" name="Picture 2" descr="F:\жанна - фото\20200129_101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16024">
            <a:off x="3494875" y="1396739"/>
            <a:ext cx="6243899" cy="4166464"/>
          </a:xfrm>
          <a:prstGeom prst="rect">
            <a:avLst/>
          </a:prstGeom>
          <a:noFill/>
        </p:spPr>
      </p:pic>
      <p:pic>
        <p:nvPicPr>
          <p:cNvPr id="3075" name="Picture 3" descr="F:\жанна - фото\20200129_105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62305">
            <a:off x="-582713" y="1965096"/>
            <a:ext cx="5475440" cy="3079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Home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3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33265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Развлечение «Зимушка зима»</a:t>
            </a:r>
            <a:endParaRPr lang="ru-RU" sz="3200" b="1" i="1" dirty="0"/>
          </a:p>
        </p:txBody>
      </p:sp>
      <p:pic>
        <p:nvPicPr>
          <p:cNvPr id="4098" name="Picture 2" descr="F:\жанна - фото\20200130_101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55652">
            <a:off x="-285676" y="2290913"/>
            <a:ext cx="5167128" cy="2906510"/>
          </a:xfrm>
          <a:prstGeom prst="rect">
            <a:avLst/>
          </a:prstGeom>
          <a:noFill/>
        </p:spPr>
      </p:pic>
      <p:pic>
        <p:nvPicPr>
          <p:cNvPr id="3074" name="Picture 2" descr="D:\Home\Desktop\Жан-проект\SAM_33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268760"/>
            <a:ext cx="4976054" cy="3732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Home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1568" cy="7156176"/>
          </a:xfrm>
          <a:prstGeom prst="rect">
            <a:avLst/>
          </a:prstGeom>
          <a:noFill/>
        </p:spPr>
      </p:pic>
      <p:pic>
        <p:nvPicPr>
          <p:cNvPr id="5122" name="Picture 2" descr="F:\жанна - фото\20200130_10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13150">
            <a:off x="-559590" y="1930144"/>
            <a:ext cx="5568308" cy="3132174"/>
          </a:xfrm>
          <a:prstGeom prst="rect">
            <a:avLst/>
          </a:prstGeom>
          <a:noFill/>
        </p:spPr>
      </p:pic>
      <p:pic>
        <p:nvPicPr>
          <p:cNvPr id="6" name="Picture 4" descr="F:\жанна - фото\20200130_101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60941">
            <a:off x="4124047" y="1839821"/>
            <a:ext cx="5698234" cy="3205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Home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3400" cy="70675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40466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Выставка рисунков</a:t>
            </a:r>
            <a:endParaRPr lang="ru-RU" sz="3600" b="1" i="1" dirty="0"/>
          </a:p>
        </p:txBody>
      </p:sp>
      <p:pic>
        <p:nvPicPr>
          <p:cNvPr id="2050" name="Picture 2" descr="D:\Home\Desktop\Жан-проект\SAM_3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63742"/>
            <a:ext cx="7592344" cy="569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Home\Desktop\спаси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2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900igr.net/up/datai/222893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1196752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Тип проекта</a:t>
            </a:r>
            <a:r>
              <a:rPr lang="ru-RU" sz="3200" dirty="0"/>
              <a:t>: практико-ориентированный.</a:t>
            </a:r>
          </a:p>
          <a:p>
            <a:r>
              <a:rPr lang="ru-RU" sz="3200" dirty="0"/>
              <a:t>Вид проекта: групповой.</a:t>
            </a:r>
          </a:p>
          <a:p>
            <a:r>
              <a:rPr lang="ru-RU" sz="3200" dirty="0"/>
              <a:t>Продолжительность проекта: </a:t>
            </a:r>
            <a:r>
              <a:rPr lang="ru-RU" sz="3200" dirty="0" smtClean="0"/>
              <a:t>краткосрочный</a:t>
            </a:r>
            <a:r>
              <a:rPr lang="ru-RU" sz="3200" dirty="0"/>
              <a:t>.</a:t>
            </a:r>
          </a:p>
          <a:p>
            <a:r>
              <a:rPr lang="ru-RU" sz="3200" b="1" dirty="0"/>
              <a:t>Сроки реализации</a:t>
            </a:r>
            <a:r>
              <a:rPr lang="ru-RU" sz="3200" dirty="0"/>
              <a:t>: январь (1 неделя).</a:t>
            </a:r>
          </a:p>
          <a:p>
            <a:r>
              <a:rPr lang="ru-RU" sz="3200" dirty="0"/>
              <a:t>Участники проекта: воспитатель, дети, родители.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222893/0001-002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1390"/>
            <a:ext cx="9324528" cy="69393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28092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Актуальность проекта:</a:t>
            </a:r>
          </a:p>
          <a:p>
            <a:r>
              <a:rPr lang="ru-RU" dirty="0"/>
              <a:t>Все дети любят зиму, но не все задумываются, почему времена года сменяют друг друга, всем ли хорошо зимой, что было бы, если бы зимой не было снега. Предоставить детям возможность в течение недели работать над одной темой, чтобы получить ответы на интересующие их вопросы.</a:t>
            </a:r>
          </a:p>
          <a:p>
            <a:r>
              <a:rPr lang="ru-RU" dirty="0"/>
              <a:t>Зима – это самое любимое время года для многих ребят, ведь она готовит столько забав и развлечений. Природа является неотъемлемой частью окружающей ребенка жизни; многообразие и красота явлений природы, растений и животных привлекают внимание, пробуждают чувства, предоставляют обширное поле деятельности для ума, проявления эмоций и активных действий. Непосредственная близость объектов природы дает возможность показать ребенку, как взаимодействует человек и окружающая среда, как они зависят друг от друга.</a:t>
            </a:r>
          </a:p>
          <a:p>
            <a:r>
              <a:rPr lang="ru-RU" dirty="0"/>
              <a:t>Данный проект позволяет в условиях образовательного процесса в ДОУ расширить, систематизировать и творчески применить представления дошкольников о сезонных изменениях в природе и в быту людей в зимнее время года, познакомить с зимними забавами; исследовать разные состояния воды и снега. Содействовать развитию партнёрства и сотрудничества между специалистами и родителями в процессе совместной работы с целью педагогической поддержки членов семьи в воспитании детей раннего возраста.</a:t>
            </a:r>
          </a:p>
          <a:p>
            <a:r>
              <a:rPr lang="ru-RU" dirty="0"/>
              <a:t>природе. Совместная деятельность воспитателей, родителей и детей сближает, делает их настоящими партнерами. Это способствует эмоциональному благополучию.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222893/0001-002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764704"/>
            <a:ext cx="748883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Цель проекта.</a:t>
            </a:r>
            <a:r>
              <a:rPr lang="ru-RU" sz="2000" dirty="0"/>
              <a:t> Расширять представления детей о характерных особенностях зимней природы. Учить видеть и называть предметы и действия в жизни, на картине, находить причинно-следственные связи. Обобщить и систематизировать представление детей о зиме как о времени года, о зимних явлениях, о снеге.</a:t>
            </a:r>
            <a:br>
              <a:rPr lang="ru-RU" sz="2000" dirty="0"/>
            </a:br>
            <a:r>
              <a:rPr lang="ru-RU" sz="2000" b="1" dirty="0"/>
              <a:t>Задачи: </a:t>
            </a:r>
            <a:br>
              <a:rPr lang="ru-RU" sz="2000" b="1" dirty="0"/>
            </a:br>
            <a:r>
              <a:rPr lang="ru-RU" sz="2000" dirty="0"/>
              <a:t>1. Формировать у детей представление о временах года: зиме и зимних забавах; </a:t>
            </a:r>
            <a:br>
              <a:rPr lang="ru-RU" sz="2000" dirty="0"/>
            </a:br>
            <a:r>
              <a:rPr lang="ru-RU" sz="2000" dirty="0"/>
              <a:t>2. Формировать представления о зимних природных явлениях: снег, лед, метель, мороз.</a:t>
            </a:r>
          </a:p>
          <a:p>
            <a:r>
              <a:rPr lang="ru-RU" sz="2000" dirty="0"/>
              <a:t>3.Знакомство со свойствами снега;   </a:t>
            </a:r>
            <a:br>
              <a:rPr lang="ru-RU" sz="2000" dirty="0"/>
            </a:br>
            <a:r>
              <a:rPr lang="ru-RU" sz="2000" dirty="0"/>
              <a:t>4. Формировать представления о зимней одежде;</a:t>
            </a:r>
          </a:p>
          <a:p>
            <a:r>
              <a:rPr lang="ru-RU" sz="2000" dirty="0"/>
              <a:t>5.Привлекать детей к участию в зимних забавах: катание на санках, игра в снежки.</a:t>
            </a:r>
          </a:p>
          <a:p>
            <a:r>
              <a:rPr lang="ru-RU" sz="2000" dirty="0"/>
              <a:t>6.Воспитывать интерес к окружающей природе.</a:t>
            </a:r>
          </a:p>
          <a:p>
            <a:r>
              <a:rPr lang="ru-RU" sz="2000" dirty="0"/>
              <a:t>7. Формировать у детей представления о жизни птиц зимой, о необходимости помогать пернатым в зимнее время года.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222893/0001-002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052736"/>
            <a:ext cx="882047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Ожидаемые результаты проекта: </a:t>
            </a:r>
            <a:br>
              <a:rPr lang="ru-RU" sz="2800" b="1" dirty="0"/>
            </a:br>
            <a:r>
              <a:rPr lang="ru-RU" sz="2800" dirty="0"/>
              <a:t>- Сформировать умение понимать простейшие взаимосвязи в природе .</a:t>
            </a:r>
            <a:br>
              <a:rPr lang="ru-RU" sz="2800" dirty="0"/>
            </a:br>
            <a:r>
              <a:rPr lang="ru-RU" sz="2800" dirty="0"/>
              <a:t>- Умение отражать полученные знания в речи, участвовать в обсуждениях прочитанных сказок. </a:t>
            </a:r>
            <a:br>
              <a:rPr lang="ru-RU" sz="2800" dirty="0"/>
            </a:br>
            <a:r>
              <a:rPr lang="ru-RU" sz="2800" dirty="0"/>
              <a:t>- Замечать красоту зимней природы.</a:t>
            </a:r>
          </a:p>
          <a:p>
            <a:r>
              <a:rPr lang="ru-RU" sz="2800" dirty="0"/>
              <a:t>-Участвовать в сезонных наблюдениях, зимних забавах (катание на санках, катание с горки).</a:t>
            </a:r>
            <a:br>
              <a:rPr lang="ru-RU" sz="2800" dirty="0"/>
            </a:br>
            <a:r>
              <a:rPr lang="ru-RU" sz="2800" dirty="0"/>
              <a:t>- Организовать выставку детских работ.</a:t>
            </a:r>
          </a:p>
          <a:p>
            <a:r>
              <a:rPr lang="ru-RU" sz="2800" dirty="0"/>
              <a:t>- Организовать выставку рисунков , выполненных совместно с родителями.</a:t>
            </a:r>
          </a:p>
          <a:p>
            <a:endParaRPr lang="ru-RU" dirty="0"/>
          </a:p>
        </p:txBody>
      </p:sp>
      <p:pic>
        <p:nvPicPr>
          <p:cNvPr id="6" name="Picture 2" descr="http://900igr.net/up/datai/222893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61848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222893/0001-002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</p:spPr>
      </p:pic>
      <p:pic>
        <p:nvPicPr>
          <p:cNvPr id="1026" name="Picture 2" descr="D:\Home\Desktop\Жан-проект\SAM_3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176464" cy="31323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Рассматривание картинок о зиме</a:t>
            </a:r>
            <a:endParaRPr lang="ru-RU" sz="3200" b="1" i="1" dirty="0"/>
          </a:p>
        </p:txBody>
      </p:sp>
      <p:pic>
        <p:nvPicPr>
          <p:cNvPr id="1027" name="Picture 3" descr="D:\Home\Desktop\Жан-проект\SAM_3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84984"/>
            <a:ext cx="4275718" cy="320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2996952"/>
            <a:ext cx="4701208" cy="186166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18864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Д/И «Собери снеговика»</a:t>
            </a:r>
            <a:endParaRPr lang="ru-RU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084168" y="2060848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 descr="D:\Home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7404" y="-117476"/>
            <a:ext cx="9761404" cy="6975476"/>
          </a:xfrm>
          <a:prstGeom prst="rect">
            <a:avLst/>
          </a:prstGeom>
          <a:noFill/>
        </p:spPr>
      </p:pic>
      <p:pic>
        <p:nvPicPr>
          <p:cNvPr id="7171" name="Picture 3" descr="D:\Home\Desktop\Жан-проект\SAM_3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207967" cy="3155976"/>
          </a:xfrm>
          <a:prstGeom prst="rect">
            <a:avLst/>
          </a:prstGeom>
          <a:noFill/>
        </p:spPr>
      </p:pic>
      <p:pic>
        <p:nvPicPr>
          <p:cNvPr id="7172" name="Picture 4" descr="D:\Home\Desktop\Жан-проект\SAM_3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852936"/>
            <a:ext cx="4644008" cy="348300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051720" y="18864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Д/И «Собери снеговика</a:t>
            </a:r>
            <a:r>
              <a:rPr lang="ru-RU" sz="3200" i="1" dirty="0" smtClean="0"/>
              <a:t>»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82755"/>
          </a:xfrm>
        </p:spPr>
        <p:txBody>
          <a:bodyPr/>
          <a:lstStyle/>
          <a:p>
            <a:endParaRPr lang="ru-RU"/>
          </a:p>
        </p:txBody>
      </p:sp>
      <p:pic>
        <p:nvPicPr>
          <p:cNvPr id="2051" name="Picture 3" descr="D:\Home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D:\Home\Desktop\Жан-проект\SAM_3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6840760" cy="51305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11760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Чтение сказок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Home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D:\Home\Desktop\Жан-проект\SAM_3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836712"/>
            <a:ext cx="3312368" cy="248427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06481" y="1038335"/>
            <a:ext cx="292352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933056"/>
            <a:ext cx="3151851" cy="23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Home\Desktop\Жан-проект\SAM_33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933056"/>
            <a:ext cx="3247861" cy="24358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19672" y="18864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Разукрашиваем пальто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18864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Следы на снегу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342900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</a:t>
            </a:r>
            <a:r>
              <a:rPr lang="ru-RU" sz="2400" b="1" dirty="0" smtClean="0"/>
              <a:t>неговики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92080" y="357301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Падает снег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91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2020-01-30T03:21:30Z</dcterms:created>
  <dcterms:modified xsi:type="dcterms:W3CDTF">2020-01-31T03:21:13Z</dcterms:modified>
</cp:coreProperties>
</file>